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0" autoAdjust="0"/>
    <p:restoredTop sz="94660"/>
  </p:normalViewPr>
  <p:slideViewPr>
    <p:cSldViewPr snapToGrid="0">
      <p:cViewPr>
        <p:scale>
          <a:sx n="72" d="100"/>
          <a:sy n="72" d="100"/>
        </p:scale>
        <p:origin x="15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2757-B447-6667-2499-32242AD7F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A8B6AB-61AB-7F07-3698-36FE89617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CB2-9CD3-43B2-E3F9-A6124FB04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90B-E530-47DA-AE2C-14F6C138B92F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4B009-FD5C-3C17-4BC0-C84955C90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2C81D-2AE1-F845-4B9F-D0C36B4C1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D973-AA9C-4A6D-A98D-1AF06183A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762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A066-C8B2-2E32-931C-E5AC1418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73393-EEB8-B174-727A-CC9621C5A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2823B-F05D-C941-ABC0-C10DAAD2F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90B-E530-47DA-AE2C-14F6C138B92F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0EB38-AE06-6511-CC44-41A748EF2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EFD8D-F75E-AECB-3933-760C37EC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D973-AA9C-4A6D-A98D-1AF06183A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29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66294-646E-67C5-8B0B-5EFAFD7251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94F320-D494-DC90-107F-B8FB669A7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87972-A732-38DD-DD1E-D0A46BAC1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90B-E530-47DA-AE2C-14F6C138B92F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2E31E-9013-2C2F-B823-78D20067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93B7C-4ACA-F936-A871-ADC0DCC8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D973-AA9C-4A6D-A98D-1AF06183A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21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6DFA3-E4B9-5A5B-D985-B993DE997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03013-9791-83B7-CD4E-C0AC61E09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834145-9C68-802D-04B2-357E10B1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90B-E530-47DA-AE2C-14F6C138B92F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FF6E1-CDF8-B4A5-482A-FAA206831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6304B-82A1-15C4-228B-B2453507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D973-AA9C-4A6D-A98D-1AF06183A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51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3070E-AABF-811B-C8E6-1EF283A49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5CA35-2042-8417-0499-C18B69950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BEC5E-D7E2-28DB-CCC9-2D3B72E1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90B-E530-47DA-AE2C-14F6C138B92F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D708AD-6C1D-DC84-D70C-BD1B8EC52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99E8C-D54F-068A-9ECB-87970AB3A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D973-AA9C-4A6D-A98D-1AF06183A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44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5E1BC-944E-A04E-8407-34F19CEF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535B03-C47C-8459-816B-87D67D432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56F74-8BBF-C8DA-5E63-57769A695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0FE74-0909-93F3-5881-977BBF9C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90B-E530-47DA-AE2C-14F6C138B92F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6B749-299B-692A-26C4-2564E34A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2BBF4-263D-CFC6-CB3B-3E2E9E801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D973-AA9C-4A6D-A98D-1AF06183A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1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7A47-FA70-6244-922D-8E5E25380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A9F96-DDEA-6BB4-0539-FECA9D4F3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11CA2-20FA-6275-085E-0BB1D4CA3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91250-9A6F-F576-88C5-80DBB1386D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1F82C6-0EBF-83E3-BA40-CDCF33140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989809-AF1D-0C5B-B712-6D50A42C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90B-E530-47DA-AE2C-14F6C138B92F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C9DBE5-C09E-1B9B-9E53-4D16B426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A2474-ACDD-B8D3-64DE-8D0B02626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D973-AA9C-4A6D-A98D-1AF06183A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17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649B3-F909-65D2-BF58-6D387AE6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1002C3-837B-9EC0-9000-13D288501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90B-E530-47DA-AE2C-14F6C138B92F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B4E206-B421-0D0A-3EAC-D84CF10C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51E85-9677-E927-22B4-24001A8C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D973-AA9C-4A6D-A98D-1AF06183A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90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07C162-D408-0FFF-D5DF-471891E09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90B-E530-47DA-AE2C-14F6C138B92F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44D61A-AB25-75FF-7CF9-22BC02C0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FAACF-7204-9386-78C2-024CF37D1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D973-AA9C-4A6D-A98D-1AF06183A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00CF0-1887-43AC-9290-05ECE371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7EBBD-22D7-8288-7C62-CBBC2D8B7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6A2A9-FAEC-6564-D3B3-CA20C6DDF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8045B-A91D-0362-F683-8FF25EBB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90B-E530-47DA-AE2C-14F6C138B92F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274CC8-5C24-62B5-4C42-F735750BB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8D929-0775-C7BD-60F1-69B823B9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D973-AA9C-4A6D-A98D-1AF06183A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26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62CC0-35C1-DDFF-79B7-272EAC451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D9D6D-9A6D-24D1-72DC-525E8DB3F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CDDF5-5207-11E9-FC1E-70CF66D7C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4FDF18-0D71-A5AA-6167-A6F6601F3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3890B-E530-47DA-AE2C-14F6C138B92F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8087F-34D4-E33B-9AE2-569EB5A06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0CC26-A273-35ED-FD3C-D8A170BA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D973-AA9C-4A6D-A98D-1AF06183A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98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AEBF36-B619-D15A-BBB2-2AAD30351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5E35F-2E63-121B-5BF0-04E452A3F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EF9E4-7205-6255-CC5B-C9416091E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A3890B-E530-47DA-AE2C-14F6C138B92F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80033-8ACD-F6C2-6EAB-A088FDEA98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1C71B-2A38-4DF9-552E-6BAEC4354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A0D973-AA9C-4A6D-A98D-1AF06183A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6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everal different types of objects in packaging&#10;&#10;AI-generated content may be incorrect.">
            <a:extLst>
              <a:ext uri="{FF2B5EF4-FFF2-40B4-BE49-F238E27FC236}">
                <a16:creationId xmlns:a16="http://schemas.microsoft.com/office/drawing/2014/main" id="{409FF4CA-83EB-53EA-184A-6A661CF9F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1" t="20242" r="76410" b="37472"/>
          <a:stretch>
            <a:fillRect/>
          </a:stretch>
        </p:blipFill>
        <p:spPr>
          <a:xfrm>
            <a:off x="212015" y="1462185"/>
            <a:ext cx="3100889" cy="3933629"/>
          </a:xfrm>
          <a:prstGeom prst="rect">
            <a:avLst/>
          </a:prstGeom>
        </p:spPr>
      </p:pic>
      <p:pic>
        <p:nvPicPr>
          <p:cNvPr id="7" name="Picture 6" descr="Several different types of objects in packaging&#10;&#10;AI-generated content may be incorrect.">
            <a:extLst>
              <a:ext uri="{FF2B5EF4-FFF2-40B4-BE49-F238E27FC236}">
                <a16:creationId xmlns:a16="http://schemas.microsoft.com/office/drawing/2014/main" id="{AFA3E8F1-50EF-35C9-5911-0EA5E94B6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8" t="18123" r="52815" b="37775"/>
          <a:stretch>
            <a:fillRect/>
          </a:stretch>
        </p:blipFill>
        <p:spPr>
          <a:xfrm>
            <a:off x="3018229" y="1462185"/>
            <a:ext cx="3105938" cy="3933629"/>
          </a:xfrm>
          <a:prstGeom prst="rect">
            <a:avLst/>
          </a:prstGeom>
        </p:spPr>
      </p:pic>
      <p:pic>
        <p:nvPicPr>
          <p:cNvPr id="9" name="Picture 8" descr="Several different types of objects in packaging">
            <a:extLst>
              <a:ext uri="{FF2B5EF4-FFF2-40B4-BE49-F238E27FC236}">
                <a16:creationId xmlns:a16="http://schemas.microsoft.com/office/drawing/2014/main" id="{5377127A-5349-C5AE-B655-B5F4A36CB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9" t="20318" r="29733" b="37899"/>
          <a:stretch>
            <a:fillRect/>
          </a:stretch>
        </p:blipFill>
        <p:spPr>
          <a:xfrm>
            <a:off x="6119118" y="1462185"/>
            <a:ext cx="3022417" cy="3933629"/>
          </a:xfrm>
          <a:prstGeom prst="rect">
            <a:avLst/>
          </a:prstGeom>
        </p:spPr>
      </p:pic>
      <p:pic>
        <p:nvPicPr>
          <p:cNvPr id="11" name="Picture 10" descr="Several different types of objects in packaging&#10;&#10;AI-generated content may be incorrect.">
            <a:extLst>
              <a:ext uri="{FF2B5EF4-FFF2-40B4-BE49-F238E27FC236}">
                <a16:creationId xmlns:a16="http://schemas.microsoft.com/office/drawing/2014/main" id="{66AC852B-5C5E-D28A-9B44-BFAFBB1E0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6" t="18539" r="9116" b="36931"/>
          <a:stretch>
            <a:fillRect/>
          </a:stretch>
        </p:blipFill>
        <p:spPr>
          <a:xfrm>
            <a:off x="9260943" y="1462186"/>
            <a:ext cx="2505978" cy="39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4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objects on a table&#10;&#10;AI-generated content may be incorrect.">
            <a:extLst>
              <a:ext uri="{FF2B5EF4-FFF2-40B4-BE49-F238E27FC236}">
                <a16:creationId xmlns:a16="http://schemas.microsoft.com/office/drawing/2014/main" id="{8E688690-08D1-6156-3A89-EE3ED84A7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37799" r="70290" b="16764"/>
          <a:stretch>
            <a:fillRect/>
          </a:stretch>
        </p:blipFill>
        <p:spPr>
          <a:xfrm>
            <a:off x="1025985" y="1870966"/>
            <a:ext cx="3116062" cy="3116063"/>
          </a:xfrm>
          <a:prstGeom prst="rect">
            <a:avLst/>
          </a:prstGeom>
        </p:spPr>
      </p:pic>
      <p:pic>
        <p:nvPicPr>
          <p:cNvPr id="5" name="Picture 4" descr="A black square with a camel in it&#10;&#10;AI-generated content may be incorrect.">
            <a:extLst>
              <a:ext uri="{FF2B5EF4-FFF2-40B4-BE49-F238E27FC236}">
                <a16:creationId xmlns:a16="http://schemas.microsoft.com/office/drawing/2014/main" id="{D8235CCE-FD1C-E62A-7028-F4BE3FF08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0" t="34952" r="39563" b="28285"/>
          <a:stretch>
            <a:fillRect/>
          </a:stretch>
        </p:blipFill>
        <p:spPr>
          <a:xfrm>
            <a:off x="8060923" y="1870967"/>
            <a:ext cx="3105092" cy="3116064"/>
          </a:xfrm>
          <a:prstGeom prst="rect">
            <a:avLst/>
          </a:prstGeom>
        </p:spPr>
      </p:pic>
      <p:pic>
        <p:nvPicPr>
          <p:cNvPr id="7" name="Picture 6" descr="A group of objects on a table&#10;&#10;AI-generated content may be incorrect.">
            <a:extLst>
              <a:ext uri="{FF2B5EF4-FFF2-40B4-BE49-F238E27FC236}">
                <a16:creationId xmlns:a16="http://schemas.microsoft.com/office/drawing/2014/main" id="{C013F00B-BAEC-0471-120F-8C072ACA37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7" t="60712" r="45243" b="11715"/>
          <a:stretch>
            <a:fillRect/>
          </a:stretch>
        </p:blipFill>
        <p:spPr>
          <a:xfrm>
            <a:off x="4772039" y="1870967"/>
            <a:ext cx="2647921" cy="31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56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Ilona Ternat</dc:creator>
  <cp:lastModifiedBy>Ilona Ternat</cp:lastModifiedBy>
  <cp:revision>1</cp:revision>
  <dcterms:created xsi:type="dcterms:W3CDTF">2026-02-05T11:52:46Z</dcterms:created>
  <dcterms:modified xsi:type="dcterms:W3CDTF">2026-02-05T12:11:47Z</dcterms:modified>
</cp:coreProperties>
</file>