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0" autoAdjust="0"/>
    <p:restoredTop sz="94660"/>
  </p:normalViewPr>
  <p:slideViewPr>
    <p:cSldViewPr snapToGrid="0">
      <p:cViewPr varScale="1">
        <p:scale>
          <a:sx n="93" d="100"/>
          <a:sy n="93" d="100"/>
        </p:scale>
        <p:origin x="92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A1B94-6F2E-096B-3A89-6E7E1CF5F0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5BF6EB-63D6-C582-B19C-73196B5C7A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63D65-DC40-F85A-3FA8-4540EC1FD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CA90-7D50-4A91-89C1-209AF32F5870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E461B8-19F5-89A1-DD41-14BA2B22E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09AF7-CCC7-682B-8037-995CE35F5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D040F-6EB2-431D-9F44-85C6B4E31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610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AD18A-7DBE-4257-9C9D-FCCCF29F2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F6838D-1082-03CF-EF05-1E6F3D05D0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02F26E-3E30-FD31-6B99-A427DD97E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CA90-7D50-4A91-89C1-209AF32F5870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E7E4C-458D-FDF9-9664-6DA2FCD0F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B9FCC6-67C3-5745-1418-6737D3B9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D040F-6EB2-431D-9F44-85C6B4E31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014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E23E5B-8C41-5D08-7C00-7BF4A123A3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6C0A46-6FA0-0FF2-AD34-3D08F8A82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32A94-08A7-66DD-5D28-B1BCD9F8C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CA90-7D50-4A91-89C1-209AF32F5870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81E39B-2478-4863-68BA-F67451BD5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FB6A63-3FE7-819E-749D-CAA805A35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D040F-6EB2-431D-9F44-85C6B4E31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99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66D72-BCD9-155A-2F7B-B68C5718F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AD264-791D-7BF4-B5B4-E1EF954FF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40EF8-C3FC-BDCB-0003-91D400A0A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CA90-7D50-4A91-89C1-209AF32F5870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9F820-32F8-DFCA-E956-88E39C548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8180EA-50D2-7270-FAFD-1887E5C11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D040F-6EB2-431D-9F44-85C6B4E31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288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73D86-D091-861D-A7F2-273431566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A8CE5-BCBF-17E9-D5A6-FD3AC7CF5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6656B-E34C-C08B-3F2C-AB62CA7B3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CA90-7D50-4A91-89C1-209AF32F5870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00EB7-635A-783C-154A-1B9601862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3054C-D7C4-8339-E613-502A4A02B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D040F-6EB2-431D-9F44-85C6B4E31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762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74775-2294-432F-2DA7-0B174688C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20726-C07E-871C-C15C-CB1C68BBA0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242977-30B9-E346-BC52-D250810B67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1C64E6-4C1A-214A-CB7D-E38F8DFC0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CA90-7D50-4A91-89C1-209AF32F5870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BE46EB-AE7A-1176-D716-C28C35231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98C69C-39CC-D047-6FDD-E1ADDD539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D040F-6EB2-431D-9F44-85C6B4E31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345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20795-6840-4308-018E-3156C142E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9A2E08-643F-5750-8B94-366162017C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136B97-BDCE-CDFD-0C78-8E3D892801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E90784-7BF1-CA3A-810A-4FA4B7AC6E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13DA20-91B9-ECB9-C900-A5053EA4E9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EB8B52-372E-777A-320A-0A4B88165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CA90-7D50-4A91-89C1-209AF32F5870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1B92B7-E712-107F-3D62-10F29F73E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4CB19F-7FC6-609C-9A91-D60D8263C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D040F-6EB2-431D-9F44-85C6B4E31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94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90DB4-211C-B673-241B-6E3178C45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4D11C6-BC77-F4CB-2079-A40FB20EB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CA90-7D50-4A91-89C1-209AF32F5870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C2241B-7DAF-5F92-994E-E3329DB8F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52A00C-AE78-6BF4-4B26-F4B9E68D9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D040F-6EB2-431D-9F44-85C6B4E31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352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314EB1-8F6C-DE9D-DD24-2D26BEE75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CA90-7D50-4A91-89C1-209AF32F5870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40D4A2-5617-5E2D-B1F9-5DA98EAFF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7BE380-7C78-1BEC-1579-BECB0EDA4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D040F-6EB2-431D-9F44-85C6B4E31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172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B87B3-43D5-4900-187F-30482E923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6955E-65E6-9ACB-94C7-5F22310D9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29E4F3-E8B8-26E6-8DB6-AE0DF8ED0B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F78FEF-86ED-711B-859C-1EE857A15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CA90-7D50-4A91-89C1-209AF32F5870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912845-08B9-B3FC-6BA0-65281F693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BC320-F3B2-07C2-3563-2F1396DD1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D040F-6EB2-431D-9F44-85C6B4E31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642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6EF6D-8E80-D476-F674-A78008B99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081A42-E693-CEA1-9CA0-52096E33E4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2BF1C1-06F6-74D5-8D9E-C70A7318C6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6DFBF3-2F4A-3511-4AA8-C55E50A2E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ACA90-7D50-4A91-89C1-209AF32F5870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86B3A1-B68B-D702-4187-328828CF7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DB6F80-0F04-A590-2BD5-C0AFCC46A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D040F-6EB2-431D-9F44-85C6B4E31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58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961BE8-052A-68F2-7DE0-7057519F7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00BD95-E1B9-6054-E54B-2C381EB18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4FF59A-FC16-076C-A9B2-2B8697C196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AACA90-7D50-4A91-89C1-209AF32F5870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5245A-61FB-637F-BDB9-D0B17ED60E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7BC5F-BB70-2527-A082-C762A3D01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DD040F-6EB2-431D-9F44-85C6B4E31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232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old logo on a black background">
            <a:extLst>
              <a:ext uri="{FF2B5EF4-FFF2-40B4-BE49-F238E27FC236}">
                <a16:creationId xmlns:a16="http://schemas.microsoft.com/office/drawing/2014/main" id="{A482B2C5-79D0-1E38-D26C-B92D92B4C6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630" y="961667"/>
            <a:ext cx="8772740" cy="493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725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7BBA15-FC9A-7965-D6CD-7075ED0E9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logo on a black background">
            <a:extLst>
              <a:ext uri="{FF2B5EF4-FFF2-40B4-BE49-F238E27FC236}">
                <a16:creationId xmlns:a16="http://schemas.microsoft.com/office/drawing/2014/main" id="{A4BDC6EC-2F30-1DDB-0CA3-4E4B83DF54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630" y="961667"/>
            <a:ext cx="8772740" cy="4934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277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9860db96-b53f-4bd7-8137-e09357cab268}" enabled="1" method="Standard" siteId="{b78d03e6-f6a2-4cff-83be-847d1a6453f9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TERNAT Ilona</dc:creator>
  <cp:lastModifiedBy>Ilona Ternat</cp:lastModifiedBy>
  <cp:revision>1</cp:revision>
  <dcterms:created xsi:type="dcterms:W3CDTF">2026-02-05T08:33:15Z</dcterms:created>
  <dcterms:modified xsi:type="dcterms:W3CDTF">2026-02-05T08:37:52Z</dcterms:modified>
</cp:coreProperties>
</file>